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0A60-9A48-442D-B4CA-1FEAC0F13514}" type="datetimeFigureOut">
              <a:rPr lang="en-US" smtClean="0"/>
              <a:t>10/9/2010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E8D6-6FE1-496A-A5E6-BDC0660884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0A60-9A48-442D-B4CA-1FEAC0F13514}" type="datetimeFigureOut">
              <a:rPr lang="en-US" smtClean="0"/>
              <a:t>10/9/2010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E8D6-6FE1-496A-A5E6-BDC0660884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0A60-9A48-442D-B4CA-1FEAC0F13514}" type="datetimeFigureOut">
              <a:rPr lang="en-US" smtClean="0"/>
              <a:t>10/9/2010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E8D6-6FE1-496A-A5E6-BDC0660884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0A60-9A48-442D-B4CA-1FEAC0F13514}" type="datetimeFigureOut">
              <a:rPr lang="en-US" smtClean="0"/>
              <a:t>10/9/2010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E8D6-6FE1-496A-A5E6-BDC0660884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0A60-9A48-442D-B4CA-1FEAC0F13514}" type="datetimeFigureOut">
              <a:rPr lang="en-US" smtClean="0"/>
              <a:t>10/9/2010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E8D6-6FE1-496A-A5E6-BDC0660884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0A60-9A48-442D-B4CA-1FEAC0F13514}" type="datetimeFigureOut">
              <a:rPr lang="en-US" smtClean="0"/>
              <a:t>10/9/2010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E8D6-6FE1-496A-A5E6-BDC0660884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0A60-9A48-442D-B4CA-1FEAC0F13514}" type="datetimeFigureOut">
              <a:rPr lang="en-US" smtClean="0"/>
              <a:t>10/9/2010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E8D6-6FE1-496A-A5E6-BDC0660884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0A60-9A48-442D-B4CA-1FEAC0F13514}" type="datetimeFigureOut">
              <a:rPr lang="en-US" smtClean="0"/>
              <a:t>10/9/2010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E8D6-6FE1-496A-A5E6-BDC0660884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0A60-9A48-442D-B4CA-1FEAC0F13514}" type="datetimeFigureOut">
              <a:rPr lang="en-US" smtClean="0"/>
              <a:t>10/9/2010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E8D6-6FE1-496A-A5E6-BDC0660884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0A60-9A48-442D-B4CA-1FEAC0F13514}" type="datetimeFigureOut">
              <a:rPr lang="en-US" smtClean="0"/>
              <a:t>10/9/2010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E8D6-6FE1-496A-A5E6-BDC0660884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0A60-9A48-442D-B4CA-1FEAC0F13514}" type="datetimeFigureOut">
              <a:rPr lang="en-US" smtClean="0"/>
              <a:t>10/9/2010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E8D6-6FE1-496A-A5E6-BDC0660884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C0A60-9A48-442D-B4CA-1FEAC0F13514}" type="datetimeFigureOut">
              <a:rPr lang="en-US" smtClean="0"/>
              <a:t>10/9/2010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4FE8D6-6FE1-496A-A5E6-BDC06608848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Growing Setup</a:t>
            </a:r>
            <a:endParaRPr lang="en-US" dirty="0"/>
          </a:p>
        </p:txBody>
      </p:sp>
      <p:pic>
        <p:nvPicPr>
          <p:cNvPr id="1026" name="Picture 2" descr="C:\Users\angelaadams\Desktop\Research Project Pictures\1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24000"/>
            <a:ext cx="2114550" cy="2819400"/>
          </a:xfrm>
          <a:prstGeom prst="rect">
            <a:avLst/>
          </a:prstGeom>
          <a:noFill/>
        </p:spPr>
      </p:pic>
      <p:pic>
        <p:nvPicPr>
          <p:cNvPr id="1027" name="Picture 3" descr="C:\Users\angelaadams\Desktop\Research Project Pictures\1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1524000"/>
            <a:ext cx="2114692" cy="2819399"/>
          </a:xfrm>
          <a:prstGeom prst="rect">
            <a:avLst/>
          </a:prstGeom>
          <a:noFill/>
        </p:spPr>
      </p:pic>
      <p:pic>
        <p:nvPicPr>
          <p:cNvPr id="1028" name="Picture 4" descr="C:\Users\angelaadams\Desktop\Research Project Pictures\1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524000"/>
            <a:ext cx="2114692" cy="2819399"/>
          </a:xfrm>
          <a:prstGeom prst="rect">
            <a:avLst/>
          </a:prstGeom>
          <a:noFill/>
        </p:spPr>
      </p:pic>
      <p:pic>
        <p:nvPicPr>
          <p:cNvPr id="1029" name="Picture 5" descr="C:\Users\angelaadams\Desktop\Research Project Pictures\141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1524000"/>
            <a:ext cx="2114693" cy="2819400"/>
          </a:xfrm>
          <a:prstGeom prst="rect">
            <a:avLst/>
          </a:prstGeom>
          <a:noFill/>
        </p:spPr>
      </p:pic>
      <p:pic>
        <p:nvPicPr>
          <p:cNvPr id="1030" name="Picture 6" descr="C:\Users\angelaadams\Desktop\Research Project Pictures\14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4419600"/>
            <a:ext cx="2971800" cy="2229001"/>
          </a:xfrm>
          <a:prstGeom prst="rect">
            <a:avLst/>
          </a:prstGeom>
          <a:noFill/>
        </p:spPr>
      </p:pic>
      <p:pic>
        <p:nvPicPr>
          <p:cNvPr id="1031" name="Picture 7" descr="C:\Users\angelaadams\Desktop\Research Project Pictures\15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24200" y="4419600"/>
            <a:ext cx="2946201" cy="2209800"/>
          </a:xfrm>
          <a:prstGeom prst="rect">
            <a:avLst/>
          </a:prstGeom>
          <a:noFill/>
        </p:spPr>
      </p:pic>
      <p:pic>
        <p:nvPicPr>
          <p:cNvPr id="1032" name="Picture 8" descr="C:\Users\angelaadams\Desktop\Research Project Pictures\15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19800" y="4419600"/>
            <a:ext cx="2946200" cy="2209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Environment</a:t>
            </a:r>
            <a:endParaRPr lang="en-US" dirty="0"/>
          </a:p>
        </p:txBody>
      </p:sp>
      <p:pic>
        <p:nvPicPr>
          <p:cNvPr id="2050" name="Picture 2" descr="C:\Users\angelaadams\Desktop\Research Project Pictures\1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52600"/>
            <a:ext cx="3124200" cy="2343150"/>
          </a:xfrm>
          <a:prstGeom prst="rect">
            <a:avLst/>
          </a:prstGeom>
          <a:noFill/>
        </p:spPr>
      </p:pic>
      <p:pic>
        <p:nvPicPr>
          <p:cNvPr id="2052" name="Picture 4" descr="C:\Users\angelaadams\Desktop\Research Project Pictures\1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1752600"/>
            <a:ext cx="3124200" cy="2343309"/>
          </a:xfrm>
          <a:prstGeom prst="rect">
            <a:avLst/>
          </a:prstGeom>
          <a:noFill/>
        </p:spPr>
      </p:pic>
      <p:pic>
        <p:nvPicPr>
          <p:cNvPr id="2053" name="Picture 5" descr="C:\Users\angelaadams\Desktop\Research Project Pictures\1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4191000"/>
            <a:ext cx="3276599" cy="24576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3: Plant Growth</a:t>
            </a:r>
            <a:endParaRPr lang="en-US" dirty="0"/>
          </a:p>
        </p:txBody>
      </p:sp>
      <p:pic>
        <p:nvPicPr>
          <p:cNvPr id="3074" name="Picture 2" descr="C:\Users\angelaadams\Desktop\Research Project Pictures\16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447800"/>
            <a:ext cx="2819400" cy="2114550"/>
          </a:xfrm>
          <a:prstGeom prst="rect">
            <a:avLst/>
          </a:prstGeom>
          <a:noFill/>
        </p:spPr>
      </p:pic>
      <p:pic>
        <p:nvPicPr>
          <p:cNvPr id="3075" name="Picture 3" descr="C:\Users\angelaadams\Desktop\Research Project Pictures\1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6628" y="1447800"/>
            <a:ext cx="2844608" cy="2133600"/>
          </a:xfrm>
          <a:prstGeom prst="rect">
            <a:avLst/>
          </a:prstGeom>
          <a:noFill/>
        </p:spPr>
      </p:pic>
      <p:pic>
        <p:nvPicPr>
          <p:cNvPr id="3076" name="Picture 4" descr="C:\Users\angelaadams\Desktop\Research Project Pictures\16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3886200"/>
            <a:ext cx="2819400" cy="2114692"/>
          </a:xfrm>
          <a:prstGeom prst="rect">
            <a:avLst/>
          </a:prstGeom>
          <a:noFill/>
        </p:spPr>
      </p:pic>
      <p:pic>
        <p:nvPicPr>
          <p:cNvPr id="3077" name="Picture 5" descr="C:\Users\angelaadams\Desktop\Research Project Pictures\17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1" y="3886200"/>
            <a:ext cx="2844608" cy="213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4: Plant Growth</a:t>
            </a:r>
            <a:endParaRPr lang="en-US" dirty="0"/>
          </a:p>
        </p:txBody>
      </p:sp>
      <p:pic>
        <p:nvPicPr>
          <p:cNvPr id="4098" name="Picture 2" descr="C:\Users\angelaadams\Desktop\Research Project Pictures\1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524000"/>
            <a:ext cx="3124200" cy="2343150"/>
          </a:xfrm>
          <a:prstGeom prst="rect">
            <a:avLst/>
          </a:prstGeom>
          <a:noFill/>
        </p:spPr>
      </p:pic>
      <p:pic>
        <p:nvPicPr>
          <p:cNvPr id="4099" name="Picture 3" descr="C:\Users\angelaadams\Desktop\Research Project Pictures\1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524000"/>
            <a:ext cx="3124200" cy="2343309"/>
          </a:xfrm>
          <a:prstGeom prst="rect">
            <a:avLst/>
          </a:prstGeom>
          <a:noFill/>
        </p:spPr>
      </p:pic>
      <p:pic>
        <p:nvPicPr>
          <p:cNvPr id="4100" name="Picture 4" descr="C:\Users\angelaadams\Desktop\Research Project Pictures\1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9200" y="4038600"/>
            <a:ext cx="3124200" cy="234330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257800" y="47244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Need Group 4 Picture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Taking Measurements</a:t>
            </a:r>
            <a:endParaRPr lang="en-US" dirty="0"/>
          </a:p>
        </p:txBody>
      </p:sp>
      <p:pic>
        <p:nvPicPr>
          <p:cNvPr id="5123" name="Picture 3" descr="C:\Users\angelaadams\Desktop\Research Project Pictures\1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524000"/>
            <a:ext cx="2895600" cy="2171847"/>
          </a:xfrm>
          <a:prstGeom prst="rect">
            <a:avLst/>
          </a:prstGeom>
          <a:noFill/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114800" y="1524001"/>
            <a:ext cx="2819400" cy="137159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Day 4 Measurement Using Ruler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25</Words>
  <Application>Microsoft Office PowerPoint</Application>
  <PresentationFormat>On-screen Show (4:3)</PresentationFormat>
  <Paragraphs>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Plant Growing Setup</vt:lpstr>
      <vt:lpstr>Environment</vt:lpstr>
      <vt:lpstr>Day 3: Plant Growth</vt:lpstr>
      <vt:lpstr>Day 4: Plant Growth</vt:lpstr>
      <vt:lpstr>Taking Measurements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 Growing Setup</dc:title>
  <dc:creator>Angela Adams</dc:creator>
  <cp:lastModifiedBy>Angela Adams</cp:lastModifiedBy>
  <cp:revision>3</cp:revision>
  <dcterms:created xsi:type="dcterms:W3CDTF">2010-10-09T19:08:08Z</dcterms:created>
  <dcterms:modified xsi:type="dcterms:W3CDTF">2010-10-09T19:30:28Z</dcterms:modified>
</cp:coreProperties>
</file>